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1234-4F06-4CEC-B180-B034555A0538}" type="datetimeFigureOut">
              <a:rPr lang="sk-SK" smtClean="0"/>
              <a:t>4. 10. 2016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0049-F791-4E2D-8EA3-92EEE6FC41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192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1234-4F06-4CEC-B180-B034555A0538}" type="datetimeFigureOut">
              <a:rPr lang="sk-SK" smtClean="0"/>
              <a:t>4. 10. 2016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0049-F791-4E2D-8EA3-92EEE6FC41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625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1234-4F06-4CEC-B180-B034555A0538}" type="datetimeFigureOut">
              <a:rPr lang="sk-SK" smtClean="0"/>
              <a:t>4. 10. 2016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0049-F791-4E2D-8EA3-92EEE6FC41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53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1234-4F06-4CEC-B180-B034555A0538}" type="datetimeFigureOut">
              <a:rPr lang="sk-SK" smtClean="0"/>
              <a:t>4. 10. 2016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0049-F791-4E2D-8EA3-92EEE6FC41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2604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1234-4F06-4CEC-B180-B034555A0538}" type="datetimeFigureOut">
              <a:rPr lang="sk-SK" smtClean="0"/>
              <a:t>4. 10. 2016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0049-F791-4E2D-8EA3-92EEE6FC41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270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1234-4F06-4CEC-B180-B034555A0538}" type="datetimeFigureOut">
              <a:rPr lang="sk-SK" smtClean="0"/>
              <a:t>4. 10. 2016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0049-F791-4E2D-8EA3-92EEE6FC41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53466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1234-4F06-4CEC-B180-B034555A0538}" type="datetimeFigureOut">
              <a:rPr lang="sk-SK" smtClean="0"/>
              <a:t>4. 10. 2016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0049-F791-4E2D-8EA3-92EEE6FC41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9689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1234-4F06-4CEC-B180-B034555A0538}" type="datetimeFigureOut">
              <a:rPr lang="sk-SK" smtClean="0"/>
              <a:t>4. 10. 2016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0049-F791-4E2D-8EA3-92EEE6FC41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7362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1234-4F06-4CEC-B180-B034555A0538}" type="datetimeFigureOut">
              <a:rPr lang="sk-SK" smtClean="0"/>
              <a:t>4. 10. 2016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0049-F791-4E2D-8EA3-92EEE6FC41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4578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1234-4F06-4CEC-B180-B034555A0538}" type="datetimeFigureOut">
              <a:rPr lang="sk-SK" smtClean="0"/>
              <a:t>4. 10. 2016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0049-F791-4E2D-8EA3-92EEE6FC41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7205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1234-4F06-4CEC-B180-B034555A0538}" type="datetimeFigureOut">
              <a:rPr lang="sk-SK" smtClean="0"/>
              <a:t>4. 10. 2016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0049-F791-4E2D-8EA3-92EEE6FC41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10945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61234-4F06-4CEC-B180-B034555A0538}" type="datetimeFigureOut">
              <a:rPr lang="sk-SK" smtClean="0"/>
              <a:t>4. 10. 2016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40049-F791-4E2D-8EA3-92EEE6FC41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878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Podpora študentov športovcov na UMB v Banskej Bystrici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Ivan </a:t>
            </a:r>
            <a:r>
              <a:rPr lang="sk-SK" dirty="0" err="1" smtClean="0"/>
              <a:t>Čillík</a:t>
            </a:r>
            <a:r>
              <a:rPr lang="sk-SK" dirty="0" smtClean="0"/>
              <a:t> </a:t>
            </a:r>
          </a:p>
          <a:p>
            <a:r>
              <a:rPr lang="sk-SK" dirty="0" smtClean="0"/>
              <a:t>KTVŠ FF UMB v Banskej Bystrici</a:t>
            </a:r>
            <a:endParaRPr lang="sk-SK" dirty="0"/>
          </a:p>
        </p:txBody>
      </p:sp>
      <p:pic>
        <p:nvPicPr>
          <p:cNvPr id="1026" name="Picture 2" descr="logo-umb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1440160" cy="1319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51348"/>
              </p:ext>
            </p:extLst>
          </p:nvPr>
        </p:nvGraphicFramePr>
        <p:xfrm>
          <a:off x="7020272" y="548680"/>
          <a:ext cx="1333177" cy="136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r:id="rId4" imgW="3768226" imgH="3841705" progId="">
                  <p:embed/>
                </p:oleObj>
              </mc:Choice>
              <mc:Fallback>
                <p:oleObj r:id="rId4" imgW="3768226" imgH="3841705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548680"/>
                        <a:ext cx="1333177" cy="1365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8" name="Picture 4" descr="10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76672"/>
            <a:ext cx="3136404" cy="1605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8649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Študijné programy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I., II., III. stupeň štúdia  </a:t>
            </a:r>
          </a:p>
          <a:p>
            <a:r>
              <a:rPr lang="sk-SK" dirty="0" smtClean="0"/>
              <a:t>Telesná výchova a trénerstvo</a:t>
            </a:r>
          </a:p>
          <a:p>
            <a:r>
              <a:rPr lang="sk-SK" dirty="0" smtClean="0"/>
              <a:t>Telesná výchova v kombinácii s druhým predmetom </a:t>
            </a:r>
          </a:p>
          <a:p>
            <a:r>
              <a:rPr lang="sk-SK" dirty="0" smtClean="0"/>
              <a:t>Telesná výchova</a:t>
            </a:r>
          </a:p>
          <a:p>
            <a:r>
              <a:rPr lang="sk-SK" dirty="0" smtClean="0"/>
              <a:t>3 doktorandské ŠP</a:t>
            </a:r>
          </a:p>
          <a:p>
            <a:endParaRPr lang="sk-SK" dirty="0"/>
          </a:p>
          <a:p>
            <a:r>
              <a:rPr lang="sk-SK" dirty="0" smtClean="0"/>
              <a:t>Formy:</a:t>
            </a:r>
          </a:p>
          <a:p>
            <a:r>
              <a:rPr lang="sk-SK" dirty="0" smtClean="0"/>
              <a:t>Denná</a:t>
            </a:r>
          </a:p>
          <a:p>
            <a:r>
              <a:rPr lang="sk-SK" dirty="0" smtClean="0"/>
              <a:t>Externá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63498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Počty študentov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Klesajúci trend</a:t>
            </a:r>
          </a:p>
          <a:p>
            <a:r>
              <a:rPr lang="sk-SK" dirty="0" smtClean="0"/>
              <a:t>V ak. roku 2015/2016 700 študentov </a:t>
            </a:r>
          </a:p>
          <a:p>
            <a:endParaRPr lang="sk-SK" dirty="0"/>
          </a:p>
          <a:p>
            <a:r>
              <a:rPr lang="sk-SK" dirty="0" smtClean="0"/>
              <a:t>Do 80 študentov IŠP</a:t>
            </a:r>
          </a:p>
          <a:p>
            <a:endParaRPr lang="sk-SK" dirty="0"/>
          </a:p>
          <a:p>
            <a:r>
              <a:rPr lang="sk-SK" dirty="0" smtClean="0"/>
              <a:t>Do 40 študentov IŠP na úrovni reprezentácie SR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19100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Podpora zo strany UMB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b="1" dirty="0" smtClean="0"/>
              <a:t>Individuálny študijný plán</a:t>
            </a:r>
            <a:r>
              <a:rPr lang="sk-SK" dirty="0" smtClean="0"/>
              <a:t>:</a:t>
            </a:r>
          </a:p>
          <a:p>
            <a:r>
              <a:rPr lang="sk-SK" dirty="0" smtClean="0"/>
              <a:t>Medzinárodná úroveň 30 % účasť</a:t>
            </a:r>
          </a:p>
          <a:p>
            <a:r>
              <a:rPr lang="sk-SK" dirty="0" smtClean="0"/>
              <a:t>Národná úroveň 60 % účasť</a:t>
            </a:r>
          </a:p>
          <a:p>
            <a:endParaRPr lang="sk-SK" dirty="0" smtClean="0"/>
          </a:p>
          <a:p>
            <a:r>
              <a:rPr lang="sk-SK" b="1" dirty="0" smtClean="0"/>
              <a:t>Individuálne plnenie študijných povinností</a:t>
            </a:r>
          </a:p>
          <a:p>
            <a:endParaRPr lang="sk-SK" dirty="0" smtClean="0"/>
          </a:p>
          <a:p>
            <a:r>
              <a:rPr lang="sk-SK" b="1" dirty="0" smtClean="0"/>
              <a:t>Motivačné štipendium</a:t>
            </a:r>
          </a:p>
          <a:p>
            <a:r>
              <a:rPr lang="sk-SK" b="1" dirty="0" smtClean="0"/>
              <a:t>Kredity za reprezentáciu </a:t>
            </a:r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39340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Podpora zo strany športovej organizácie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Profesionálni športovci – </a:t>
            </a:r>
            <a:r>
              <a:rPr lang="sk-SK" b="1" dirty="0" smtClean="0"/>
              <a:t>možnosť externe študovať  </a:t>
            </a:r>
          </a:p>
          <a:p>
            <a:pPr marL="0" indent="0">
              <a:buNone/>
            </a:pPr>
            <a:r>
              <a:rPr lang="sk-SK" dirty="0" smtClean="0"/>
              <a:t>Podpora, </a:t>
            </a:r>
            <a:r>
              <a:rPr lang="sk-SK" b="1" dirty="0" smtClean="0"/>
              <a:t>záujem trénerov o štúdium 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463264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Príklady +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Profesionálny športovec </a:t>
            </a:r>
            <a:r>
              <a:rPr lang="sk-SK" b="1" dirty="0" smtClean="0"/>
              <a:t>počas svojej kariéry študuje</a:t>
            </a:r>
          </a:p>
          <a:p>
            <a:r>
              <a:rPr lang="sk-SK" b="1" dirty="0" smtClean="0"/>
              <a:t>Po skončení športovej kariéry študuje</a:t>
            </a:r>
          </a:p>
          <a:p>
            <a:r>
              <a:rPr lang="sk-SK" dirty="0" smtClean="0"/>
              <a:t>Začne študovať denne, dosiahne úroveň  vrcholového športu, </a:t>
            </a:r>
            <a:r>
              <a:rPr lang="sk-SK" b="1" dirty="0" smtClean="0"/>
              <a:t>prechádza na externú formu štúdia</a:t>
            </a:r>
          </a:p>
        </p:txBody>
      </p:sp>
    </p:spTree>
    <p:extLst>
      <p:ext uri="{BB962C8B-B14F-4D97-AF65-F5344CB8AC3E}">
        <p14:creationId xmlns:p14="http://schemas.microsoft.com/office/powerpoint/2010/main" val="3756646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Príklady -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Športovec  študuje v dennej/externej forme, je profesionálnym športovcom:</a:t>
            </a:r>
          </a:p>
          <a:p>
            <a:endParaRPr lang="sk-SK" dirty="0" smtClean="0"/>
          </a:p>
          <a:p>
            <a:r>
              <a:rPr lang="sk-SK" dirty="0" smtClean="0"/>
              <a:t>predčasne ukončí štúdium </a:t>
            </a:r>
          </a:p>
          <a:p>
            <a:r>
              <a:rPr lang="sk-SK" dirty="0" smtClean="0"/>
              <a:t>preruší štúdium</a:t>
            </a:r>
          </a:p>
          <a:p>
            <a:r>
              <a:rPr lang="sk-SK" dirty="0" smtClean="0"/>
              <a:t>predčasne ukončí športovú kariéru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81623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Východiská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Individuálne študijné plány, individuálny prístup</a:t>
            </a:r>
          </a:p>
          <a:p>
            <a:r>
              <a:rPr lang="sk-SK" dirty="0" smtClean="0"/>
              <a:t>Individuálne študijné tempo</a:t>
            </a:r>
          </a:p>
          <a:p>
            <a:r>
              <a:rPr lang="sk-SK" b="1" dirty="0" smtClean="0"/>
              <a:t>Motivačné štipendiá</a:t>
            </a:r>
          </a:p>
          <a:p>
            <a:r>
              <a:rPr lang="sk-SK" dirty="0" smtClean="0"/>
              <a:t>Propagácia výsledkov športovca</a:t>
            </a:r>
          </a:p>
          <a:p>
            <a:r>
              <a:rPr lang="sk-SK" dirty="0" smtClean="0"/>
              <a:t>Propagácia univerzity </a:t>
            </a:r>
          </a:p>
          <a:p>
            <a:r>
              <a:rPr lang="sk-SK" dirty="0" smtClean="0"/>
              <a:t>Propagácia športových subjektov</a:t>
            </a:r>
          </a:p>
          <a:p>
            <a:r>
              <a:rPr lang="sk-SK" b="1" dirty="0" smtClean="0"/>
              <a:t>Lepšia spolupráca </a:t>
            </a:r>
            <a:r>
              <a:rPr lang="sk-SK" dirty="0" smtClean="0"/>
              <a:t>a zainteresovanosť </a:t>
            </a:r>
            <a:r>
              <a:rPr lang="sk-SK" b="1" dirty="0" smtClean="0"/>
              <a:t>univerzity, športovej organizácie  a športovca</a:t>
            </a:r>
            <a:r>
              <a:rPr lang="sk-SK" dirty="0" smtClean="0"/>
              <a:t> – lepšie využiť </a:t>
            </a:r>
            <a:r>
              <a:rPr lang="sk-SK" dirty="0" err="1" smtClean="0"/>
              <a:t>benefity</a:t>
            </a:r>
            <a:r>
              <a:rPr lang="sk-SK" dirty="0" smtClean="0"/>
              <a:t> štúdia, športovania v prospech športovca a zainteresovaných organizácií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18522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Absolventi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k-SK" dirty="0" smtClean="0"/>
              <a:t>Elena Kaliská</a:t>
            </a:r>
          </a:p>
          <a:p>
            <a:r>
              <a:rPr lang="sk-SK" dirty="0" smtClean="0"/>
              <a:t>Peter Mráz</a:t>
            </a:r>
          </a:p>
          <a:p>
            <a:r>
              <a:rPr lang="sk-SK" dirty="0" smtClean="0"/>
              <a:t>Martina </a:t>
            </a:r>
            <a:r>
              <a:rPr lang="sk-SK" dirty="0" err="1" smtClean="0"/>
              <a:t>Hrašnová</a:t>
            </a:r>
            <a:endParaRPr lang="sk-SK" dirty="0" smtClean="0"/>
          </a:p>
          <a:p>
            <a:r>
              <a:rPr lang="sk-SK" dirty="0" smtClean="0"/>
              <a:t>Ľuboš </a:t>
            </a:r>
            <a:r>
              <a:rPr lang="sk-SK" dirty="0" err="1" smtClean="0"/>
              <a:t>Kriško</a:t>
            </a:r>
            <a:endParaRPr lang="sk-SK" dirty="0" smtClean="0"/>
          </a:p>
          <a:p>
            <a:r>
              <a:rPr lang="sk-SK" dirty="0" smtClean="0"/>
              <a:t>Betka </a:t>
            </a:r>
            <a:r>
              <a:rPr lang="sk-SK" dirty="0" err="1" smtClean="0"/>
              <a:t>Havrančíková</a:t>
            </a:r>
            <a:endParaRPr lang="sk-SK" dirty="0" smtClean="0"/>
          </a:p>
          <a:p>
            <a:r>
              <a:rPr lang="sk-SK" dirty="0" smtClean="0"/>
              <a:t>Pavol </a:t>
            </a:r>
            <a:r>
              <a:rPr lang="sk-SK" dirty="0" err="1" smtClean="0"/>
              <a:t>Hurajt</a:t>
            </a:r>
            <a:endParaRPr lang="sk-SK" dirty="0" smtClean="0"/>
          </a:p>
          <a:p>
            <a:r>
              <a:rPr lang="sk-SK" dirty="0" smtClean="0"/>
              <a:t>Janka </a:t>
            </a:r>
            <a:r>
              <a:rPr lang="sk-SK" dirty="0" err="1" smtClean="0"/>
              <a:t>Gereková</a:t>
            </a:r>
            <a:endParaRPr lang="sk-SK" dirty="0" smtClean="0"/>
          </a:p>
          <a:p>
            <a:r>
              <a:rPr lang="sk-SK" dirty="0" smtClean="0"/>
              <a:t>Peter </a:t>
            </a:r>
            <a:r>
              <a:rPr lang="sk-SK" dirty="0" err="1" smtClean="0"/>
              <a:t>Korčok</a:t>
            </a:r>
            <a:endParaRPr lang="sk-SK" dirty="0" smtClean="0"/>
          </a:p>
          <a:p>
            <a:r>
              <a:rPr lang="sk-SK" dirty="0" smtClean="0"/>
              <a:t>Martin </a:t>
            </a:r>
            <a:r>
              <a:rPr lang="sk-SK" dirty="0" err="1" smtClean="0"/>
              <a:t>Pupiš</a:t>
            </a:r>
            <a:endParaRPr lang="sk-SK" dirty="0" smtClean="0"/>
          </a:p>
          <a:p>
            <a:r>
              <a:rPr lang="sk-SK" dirty="0" smtClean="0"/>
              <a:t>Matej Spišiak</a:t>
            </a:r>
          </a:p>
          <a:p>
            <a:r>
              <a:rPr lang="sk-SK" dirty="0" smtClean="0"/>
              <a:t>Igor Kollár</a:t>
            </a:r>
          </a:p>
          <a:p>
            <a:r>
              <a:rPr lang="sk-SK" dirty="0" smtClean="0"/>
              <a:t>Kristína </a:t>
            </a:r>
            <a:r>
              <a:rPr lang="sk-SK" dirty="0" err="1" smtClean="0"/>
              <a:t>Saalová</a:t>
            </a:r>
            <a:endParaRPr lang="sk-SK" dirty="0" smtClean="0"/>
          </a:p>
          <a:p>
            <a:r>
              <a:rPr lang="sk-SK" dirty="0" smtClean="0"/>
              <a:t>Alena Procházková</a:t>
            </a:r>
          </a:p>
          <a:p>
            <a:r>
              <a:rPr lang="sk-SK" dirty="0" smtClean="0"/>
              <a:t>Ján </a:t>
            </a:r>
            <a:r>
              <a:rPr lang="sk-SK" dirty="0" err="1" smtClean="0"/>
              <a:t>Valuška</a:t>
            </a:r>
            <a:endParaRPr lang="sk-SK" dirty="0" smtClean="0"/>
          </a:p>
          <a:p>
            <a:r>
              <a:rPr lang="sk-SK" dirty="0" smtClean="0"/>
              <a:t>Pavol </a:t>
            </a:r>
            <a:r>
              <a:rPr lang="sk-SK" dirty="0" err="1" smtClean="0"/>
              <a:t>Hurajt</a:t>
            </a:r>
            <a:endParaRPr lang="sk-SK" dirty="0" smtClean="0"/>
          </a:p>
          <a:p>
            <a:r>
              <a:rPr lang="sk-SK" dirty="0" smtClean="0"/>
              <a:t>Matej Kazár</a:t>
            </a:r>
          </a:p>
          <a:p>
            <a:r>
              <a:rPr lang="sk-SK" dirty="0" smtClean="0"/>
              <a:t>Juraj </a:t>
            </a:r>
            <a:r>
              <a:rPr lang="sk-SK" dirty="0" err="1" smtClean="0"/>
              <a:t>Sanitra</a:t>
            </a:r>
            <a:endParaRPr lang="sk-SK" dirty="0" smtClean="0"/>
          </a:p>
          <a:p>
            <a:r>
              <a:rPr lang="sk-SK" dirty="0" smtClean="0"/>
              <a:t>Peter </a:t>
            </a:r>
            <a:r>
              <a:rPr lang="sk-SK" dirty="0" err="1" smtClean="0"/>
              <a:t>Zánický</a:t>
            </a:r>
            <a:endParaRPr lang="sk-SK" dirty="0" smtClean="0"/>
          </a:p>
          <a:p>
            <a:r>
              <a:rPr lang="sk-SK" dirty="0"/>
              <a:t> </a:t>
            </a:r>
            <a:r>
              <a:rPr lang="sk-SK" dirty="0" smtClean="0"/>
              <a:t>a mnohí ďalší</a:t>
            </a:r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8374179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245</Words>
  <Application>Microsoft Office PowerPoint</Application>
  <PresentationFormat>Prezentácia na obrazovke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Motív Office</vt:lpstr>
      <vt:lpstr>Podpora študentov športovcov na UMB v Banskej Bystrici</vt:lpstr>
      <vt:lpstr>Študijné programy</vt:lpstr>
      <vt:lpstr>Počty študentov</vt:lpstr>
      <vt:lpstr>Podpora zo strany UMB</vt:lpstr>
      <vt:lpstr>Podpora zo strany športovej organizácie</vt:lpstr>
      <vt:lpstr>Príklady + </vt:lpstr>
      <vt:lpstr>Príklady - </vt:lpstr>
      <vt:lpstr>Východiská</vt:lpstr>
      <vt:lpstr>Absolventi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študentov športovcov na UMB v Banskej Bystrici</dc:title>
  <dc:creator>Ivan Cillik</dc:creator>
  <cp:lastModifiedBy>Cillik Ivan</cp:lastModifiedBy>
  <cp:revision>14</cp:revision>
  <dcterms:created xsi:type="dcterms:W3CDTF">2016-10-03T05:38:58Z</dcterms:created>
  <dcterms:modified xsi:type="dcterms:W3CDTF">2016-10-04T06:00:15Z</dcterms:modified>
</cp:coreProperties>
</file>