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0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75540" autoAdjust="0"/>
  </p:normalViewPr>
  <p:slideViewPr>
    <p:cSldViewPr snapToGrid="0">
      <p:cViewPr varScale="1">
        <p:scale>
          <a:sx n="92" d="100"/>
          <a:sy n="92" d="100"/>
        </p:scale>
        <p:origin x="-49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39389-3C3A-43A3-AE28-D3C95BBBC25C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94F50-7A22-4D2B-B2E2-C879C894F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772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29DD-7ED5-4213-BB1D-50911F023DF3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E7BE-3399-437C-9C0E-482E691282B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691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29DD-7ED5-4213-BB1D-50911F023DF3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E7BE-3399-437C-9C0E-482E691282B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9219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29DD-7ED5-4213-BB1D-50911F023DF3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E7BE-3399-437C-9C0E-482E691282B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3111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29DD-7ED5-4213-BB1D-50911F023DF3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E7BE-3399-437C-9C0E-482E691282B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7203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29DD-7ED5-4213-BB1D-50911F023DF3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E7BE-3399-437C-9C0E-482E691282B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526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29DD-7ED5-4213-BB1D-50911F023DF3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E7BE-3399-437C-9C0E-482E691282B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515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29DD-7ED5-4213-BB1D-50911F023DF3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E7BE-3399-437C-9C0E-482E691282B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1658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29DD-7ED5-4213-BB1D-50911F023DF3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E7BE-3399-437C-9C0E-482E691282B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547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29DD-7ED5-4213-BB1D-50911F023DF3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E7BE-3399-437C-9C0E-482E691282B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0049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29DD-7ED5-4213-BB1D-50911F023DF3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E7BE-3399-437C-9C0E-482E691282B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520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29DD-7ED5-4213-BB1D-50911F023DF3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E7BE-3399-437C-9C0E-482E691282B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985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829DD-7ED5-4213-BB1D-50911F023DF3}" type="datetimeFigureOut">
              <a:rPr lang="it-IT" smtClean="0"/>
              <a:t>21/03/2017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7E7BE-3399-437C-9C0E-482E691282B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4047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067577" y="359475"/>
            <a:ext cx="4056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Work Package 2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703317" y="1179737"/>
            <a:ext cx="8297418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WP </a:t>
            </a:r>
            <a:r>
              <a:rPr lang="it-IT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2.1 - </a:t>
            </a:r>
            <a:r>
              <a:rPr lang="en-GB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Analysis of the gaps and weakness in the national public laws and regulations</a:t>
            </a:r>
            <a:r>
              <a:rPr lang="en-GB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)</a:t>
            </a:r>
            <a:r>
              <a:rPr lang="sk-SK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:</a:t>
            </a:r>
          </a:p>
          <a:p>
            <a:endParaRPr lang="sk-SK" sz="24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sk-SK" sz="2400" dirty="0" smtClean="0">
                <a:solidFill>
                  <a:schemeClr val="bg1"/>
                </a:solidFill>
              </a:rPr>
              <a:t>1. </a:t>
            </a:r>
            <a:r>
              <a:rPr lang="en-US" sz="2400" dirty="0" smtClean="0">
                <a:solidFill>
                  <a:schemeClr val="bg1"/>
                </a:solidFill>
              </a:rPr>
              <a:t>Missing </a:t>
            </a:r>
            <a:r>
              <a:rPr lang="en-US" sz="2400" dirty="0">
                <a:solidFill>
                  <a:srgbClr val="FF0000"/>
                </a:solidFill>
              </a:rPr>
              <a:t>conceptual and legislative </a:t>
            </a:r>
            <a:r>
              <a:rPr lang="en-US" sz="2400" dirty="0" smtClean="0">
                <a:solidFill>
                  <a:srgbClr val="FF0000"/>
                </a:solidFill>
              </a:rPr>
              <a:t>over</a:t>
            </a:r>
            <a:r>
              <a:rPr lang="sk-SK" sz="2400" dirty="0" smtClean="0">
                <a:solidFill>
                  <a:srgbClr val="FF0000"/>
                </a:solidFill>
              </a:rPr>
              <a:t>-</a:t>
            </a:r>
            <a:r>
              <a:rPr lang="en-US" sz="2400" dirty="0" smtClean="0">
                <a:solidFill>
                  <a:srgbClr val="FF0000"/>
                </a:solidFill>
              </a:rPr>
              <a:t>roofing </a:t>
            </a:r>
            <a:r>
              <a:rPr lang="en-US" sz="2400" dirty="0">
                <a:solidFill>
                  <a:schemeClr val="bg1"/>
                </a:solidFill>
              </a:rPr>
              <a:t>of issues of DC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sk-SK" sz="2400" dirty="0" smtClean="0">
              <a:solidFill>
                <a:schemeClr val="bg1"/>
              </a:solidFill>
            </a:endParaRPr>
          </a:p>
          <a:p>
            <a:endParaRPr lang="sk-SK" sz="2400" dirty="0" smtClean="0">
              <a:solidFill>
                <a:schemeClr val="bg1"/>
              </a:solidFill>
            </a:endParaRPr>
          </a:p>
          <a:p>
            <a:r>
              <a:rPr lang="sk-SK" sz="2400" dirty="0" smtClean="0">
                <a:solidFill>
                  <a:schemeClr val="bg1"/>
                </a:solidFill>
              </a:rPr>
              <a:t>2. A </a:t>
            </a:r>
            <a:r>
              <a:rPr lang="en-US" sz="2400" dirty="0">
                <a:solidFill>
                  <a:schemeClr val="bg1"/>
                </a:solidFill>
              </a:rPr>
              <a:t>lack </a:t>
            </a:r>
            <a:r>
              <a:rPr lang="sk-SK" sz="2400" dirty="0" err="1">
                <a:solidFill>
                  <a:schemeClr val="bg1"/>
                </a:solidFill>
              </a:rPr>
              <a:t>of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legal framework a</a:t>
            </a:r>
            <a:r>
              <a:rPr lang="sk-SK" sz="2400" dirty="0" err="1">
                <a:solidFill>
                  <a:srgbClr val="FF0000"/>
                </a:solidFill>
              </a:rPr>
              <a:t>nd</a:t>
            </a:r>
            <a:r>
              <a:rPr lang="sk-SK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sustainable governmental policy </a:t>
            </a:r>
            <a:r>
              <a:rPr lang="en-US" sz="2400" dirty="0">
                <a:solidFill>
                  <a:schemeClr val="bg1"/>
                </a:solidFill>
              </a:rPr>
              <a:t>– missing cooperation among the departments and coordination on the side of the Slovak </a:t>
            </a:r>
            <a:r>
              <a:rPr lang="en-US" sz="2400" dirty="0" smtClean="0">
                <a:solidFill>
                  <a:schemeClr val="bg1"/>
                </a:solidFill>
              </a:rPr>
              <a:t>government</a:t>
            </a:r>
            <a:r>
              <a:rPr lang="sk-SK" sz="2400" dirty="0" smtClean="0">
                <a:solidFill>
                  <a:schemeClr val="bg1"/>
                </a:solidFill>
              </a:rPr>
              <a:t>.</a:t>
            </a:r>
            <a:endParaRPr lang="sk-SK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  <a:endParaRPr lang="sk-SK" sz="2400" dirty="0">
              <a:solidFill>
                <a:schemeClr val="bg1"/>
              </a:solidFill>
            </a:endParaRPr>
          </a:p>
          <a:p>
            <a:r>
              <a:rPr lang="sk-SK" sz="2400" dirty="0" smtClean="0">
                <a:solidFill>
                  <a:schemeClr val="bg1"/>
                </a:solidFill>
              </a:rPr>
              <a:t>3. </a:t>
            </a:r>
            <a:r>
              <a:rPr lang="en-US" sz="2400" dirty="0" smtClean="0">
                <a:solidFill>
                  <a:schemeClr val="bg1"/>
                </a:solidFill>
              </a:rPr>
              <a:t>Missing </a:t>
            </a:r>
            <a:r>
              <a:rPr lang="en-US" sz="2400" dirty="0">
                <a:solidFill>
                  <a:srgbClr val="FF0000"/>
                </a:solidFill>
              </a:rPr>
              <a:t>counselling services </a:t>
            </a:r>
            <a:r>
              <a:rPr lang="en-US" sz="2400" dirty="0">
                <a:solidFill>
                  <a:schemeClr val="bg1"/>
                </a:solidFill>
              </a:rPr>
              <a:t>for athletes provided by the network of </a:t>
            </a:r>
            <a:r>
              <a:rPr lang="en-US" sz="2400" dirty="0" smtClean="0">
                <a:solidFill>
                  <a:schemeClr val="bg1"/>
                </a:solidFill>
              </a:rPr>
              <a:t>experts</a:t>
            </a:r>
            <a:r>
              <a:rPr lang="sk-SK" sz="2400" dirty="0" smtClean="0">
                <a:solidFill>
                  <a:schemeClr val="bg1"/>
                </a:solidFill>
              </a:rPr>
              <a:t>.</a:t>
            </a:r>
          </a:p>
          <a:p>
            <a:endParaRPr lang="sk-SK" sz="2400" dirty="0" smtClean="0">
              <a:solidFill>
                <a:schemeClr val="bg1"/>
              </a:solidFill>
            </a:endParaRPr>
          </a:p>
          <a:p>
            <a:endParaRPr lang="sk-SK" sz="2400" dirty="0"/>
          </a:p>
          <a:p>
            <a:endParaRPr lang="sk-SK" sz="2400" dirty="0"/>
          </a:p>
          <a:p>
            <a:pPr marL="457200" indent="-457200">
              <a:buAutoNum type="arabicPeriod"/>
            </a:pPr>
            <a:endParaRPr lang="sk-SK" sz="2400" dirty="0"/>
          </a:p>
          <a:p>
            <a:endParaRPr lang="it-IT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it-IT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it-IT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313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067577" y="359475"/>
            <a:ext cx="4056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Work Package 2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162756" y="1115676"/>
            <a:ext cx="93472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WP2.3 </a:t>
            </a:r>
            <a:r>
              <a:rPr lang="en-GB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- Policy proposals on DC in sport:</a:t>
            </a:r>
          </a:p>
          <a:p>
            <a:endParaRPr lang="en-GB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sk-SK" sz="2000" u="sng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Ministry</a:t>
            </a:r>
            <a:r>
              <a:rPr lang="sk-SK" sz="2000" u="sng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u="sng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</a:t>
            </a:r>
            <a:r>
              <a:rPr lang="sk-SK" sz="2000" u="sng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u="sng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Education</a:t>
            </a:r>
            <a:r>
              <a:rPr lang="sk-SK" sz="2000" u="sng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:</a:t>
            </a:r>
          </a:p>
          <a:p>
            <a:endParaRPr lang="sk-SK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Proposition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: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Create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special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network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experts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on DC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from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among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:</a:t>
            </a:r>
          </a:p>
          <a:p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-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coaches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and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special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tutors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sport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unions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in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departmental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sport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centres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-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professionals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from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organizations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representing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athletes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-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educational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and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occupational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consultants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in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schools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-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sport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psychologists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-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university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experts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dealing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with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study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affairs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-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private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counsellors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...</a:t>
            </a:r>
            <a:endParaRPr lang="sk-SK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it-IT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51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067577" y="359475"/>
            <a:ext cx="4056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Work Package 2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703317" y="1179737"/>
            <a:ext cx="8297418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WP </a:t>
            </a:r>
            <a:r>
              <a:rPr lang="it-IT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2.1 - </a:t>
            </a:r>
            <a:r>
              <a:rPr lang="en-GB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Analysis of the gaps and weakness in the national public laws and regulations</a:t>
            </a:r>
            <a:r>
              <a:rPr lang="en-GB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)</a:t>
            </a:r>
            <a:r>
              <a:rPr lang="sk-SK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:</a:t>
            </a:r>
          </a:p>
          <a:p>
            <a:endParaRPr lang="sk-SK" sz="24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sk-SK" sz="2400" dirty="0" smtClean="0">
                <a:solidFill>
                  <a:schemeClr val="bg1"/>
                </a:solidFill>
              </a:rPr>
              <a:t>4. </a:t>
            </a:r>
            <a:r>
              <a:rPr lang="en-US" sz="2400" dirty="0" smtClean="0">
                <a:solidFill>
                  <a:schemeClr val="bg1"/>
                </a:solidFill>
              </a:rPr>
              <a:t>Missing </a:t>
            </a:r>
            <a:r>
              <a:rPr lang="en-US" sz="2400" dirty="0">
                <a:solidFill>
                  <a:srgbClr val="FF0000"/>
                </a:solidFill>
              </a:rPr>
              <a:t>specialized professional courses of consultant services </a:t>
            </a:r>
            <a:r>
              <a:rPr lang="en-US" sz="2400" dirty="0">
                <a:solidFill>
                  <a:schemeClr val="bg1"/>
                </a:solidFill>
              </a:rPr>
              <a:t>for dual career in sport for coaches, </a:t>
            </a:r>
            <a:r>
              <a:rPr lang="en-US" sz="2400" dirty="0" smtClean="0">
                <a:solidFill>
                  <a:schemeClr val="bg1"/>
                </a:solidFill>
              </a:rPr>
              <a:t>educational/</a:t>
            </a:r>
            <a:r>
              <a:rPr lang="en-US" sz="2400" dirty="0" err="1" smtClean="0">
                <a:solidFill>
                  <a:schemeClr val="bg1"/>
                </a:solidFill>
              </a:rPr>
              <a:t>occupati</a:t>
            </a:r>
            <a:r>
              <a:rPr lang="sk-SK" sz="2400" dirty="0" err="1" smtClean="0">
                <a:solidFill>
                  <a:schemeClr val="bg1"/>
                </a:solidFill>
              </a:rPr>
              <a:t>onal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consultants, tutors and academic </a:t>
            </a:r>
            <a:r>
              <a:rPr lang="en-US" sz="2400" dirty="0" smtClean="0">
                <a:solidFill>
                  <a:schemeClr val="bg1"/>
                </a:solidFill>
              </a:rPr>
              <a:t>advisors</a:t>
            </a:r>
            <a:r>
              <a:rPr lang="sk-SK" sz="2400" dirty="0" smtClean="0">
                <a:solidFill>
                  <a:schemeClr val="bg1"/>
                </a:solidFill>
              </a:rPr>
              <a:t>.</a:t>
            </a:r>
            <a:endParaRPr lang="sk-SK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  <a:endParaRPr lang="sk-SK" sz="2400" dirty="0">
              <a:solidFill>
                <a:schemeClr val="bg1"/>
              </a:solidFill>
            </a:endParaRPr>
          </a:p>
          <a:p>
            <a:r>
              <a:rPr lang="sk-SK" sz="2400" dirty="0" smtClean="0">
                <a:solidFill>
                  <a:schemeClr val="bg1"/>
                </a:solidFill>
              </a:rPr>
              <a:t>5. </a:t>
            </a:r>
            <a:r>
              <a:rPr lang="en-US" sz="2400" dirty="0" smtClean="0">
                <a:solidFill>
                  <a:schemeClr val="bg1"/>
                </a:solidFill>
              </a:rPr>
              <a:t>Missing </a:t>
            </a:r>
            <a:r>
              <a:rPr lang="en-US" sz="2400" dirty="0">
                <a:solidFill>
                  <a:srgbClr val="FF0000"/>
                </a:solidFill>
              </a:rPr>
              <a:t>training </a:t>
            </a:r>
            <a:r>
              <a:rPr lang="en-US" sz="2400" dirty="0" smtClean="0">
                <a:solidFill>
                  <a:srgbClr val="FF0000"/>
                </a:solidFill>
              </a:rPr>
              <a:t>o</a:t>
            </a:r>
            <a:r>
              <a:rPr lang="sk-SK" sz="2400" dirty="0" smtClean="0">
                <a:solidFill>
                  <a:srgbClr val="FF0000"/>
                </a:solidFill>
              </a:rPr>
              <a:t>f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athletes </a:t>
            </a:r>
            <a:r>
              <a:rPr lang="en-US" sz="2400" dirty="0">
                <a:solidFill>
                  <a:schemeClr val="bg1"/>
                </a:solidFill>
              </a:rPr>
              <a:t>focusing on self-management, legal and economic education, entrepreneurship, healthy life-style and personal </a:t>
            </a:r>
            <a:r>
              <a:rPr lang="en-US" sz="2400" dirty="0" smtClean="0">
                <a:solidFill>
                  <a:schemeClr val="bg1"/>
                </a:solidFill>
              </a:rPr>
              <a:t>development</a:t>
            </a:r>
            <a:r>
              <a:rPr lang="sk-SK" sz="2400" dirty="0" smtClean="0">
                <a:solidFill>
                  <a:schemeClr val="bg1"/>
                </a:solidFill>
              </a:rPr>
              <a:t>.</a:t>
            </a:r>
            <a:endParaRPr lang="sk-SK" sz="2400" dirty="0">
              <a:solidFill>
                <a:schemeClr val="bg1"/>
              </a:solidFill>
            </a:endParaRPr>
          </a:p>
          <a:p>
            <a:endParaRPr lang="sk-SK" sz="2400" dirty="0" smtClean="0"/>
          </a:p>
          <a:p>
            <a:endParaRPr lang="sk-SK" sz="2400" dirty="0"/>
          </a:p>
          <a:p>
            <a:endParaRPr lang="sk-SK" sz="2400" dirty="0"/>
          </a:p>
          <a:p>
            <a:pPr marL="457200" indent="-457200">
              <a:buAutoNum type="arabicPeriod"/>
            </a:pPr>
            <a:endParaRPr lang="sk-SK" sz="2400" dirty="0"/>
          </a:p>
          <a:p>
            <a:endParaRPr lang="it-IT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it-IT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it-IT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75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2" y="0"/>
            <a:ext cx="12192000" cy="685800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067577" y="359475"/>
            <a:ext cx="4056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Work Package 2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703317" y="1465360"/>
            <a:ext cx="889695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WP2</a:t>
            </a:r>
            <a:r>
              <a:rPr lang="en-GB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. 4 - Expert from education, sport and job-market domains will be invited in Round Tables </a:t>
            </a:r>
          </a:p>
          <a:p>
            <a:endParaRPr lang="it-IT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sk-SK" sz="2000" u="sng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Results</a:t>
            </a:r>
            <a:r>
              <a:rPr lang="sk-SK" sz="2000" u="sng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:</a:t>
            </a:r>
          </a:p>
          <a:p>
            <a:endParaRPr lang="sk-SK" sz="20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457200" indent="-457200">
              <a:buAutoNum type="arabicPeriod"/>
            </a:pP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Responsible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stakeholders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did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not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accept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invitation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to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round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table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which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was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planned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for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February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Next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meeting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in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May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!!!!!</a:t>
            </a:r>
          </a:p>
          <a:p>
            <a:pPr marL="457200" indent="-457200">
              <a:buAutoNum type="arabicPeriod"/>
            </a:pP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Discussions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with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people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from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Slovak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Ministry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Education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</a:t>
            </a:r>
          </a:p>
          <a:p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	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Union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employers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ADECCO Slovakia,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Ministry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Economy</a:t>
            </a:r>
            <a:endParaRPr lang="sk-SK" sz="20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457200" indent="-457200">
              <a:buAutoNum type="arabicPeriod" startAt="3"/>
            </a:pP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Slovak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Ministry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Education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started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to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work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on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some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legislative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	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materials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to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be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put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forward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for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discussion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different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ministerial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	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departments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</a:p>
          <a:p>
            <a:pPr marL="457200" indent="-457200">
              <a:buAutoNum type="arabicPeriod" startAt="3"/>
            </a:pP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ADECCO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organizes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 „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Career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program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for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athletes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“ –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feeble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	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interest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on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side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athletes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and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unions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! </a:t>
            </a:r>
          </a:p>
          <a:p>
            <a:endParaRPr lang="it-IT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it-IT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787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067577" y="359475"/>
            <a:ext cx="4056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Work Package 2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736367" y="1713987"/>
            <a:ext cx="829741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WP2.3 </a:t>
            </a:r>
            <a:r>
              <a:rPr lang="en-GB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- Policy proposals on DC in sport:</a:t>
            </a:r>
          </a:p>
          <a:p>
            <a:endParaRPr lang="en-GB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457200" indent="-457200">
              <a:buAutoNum type="alphaUcPeriod"/>
            </a:pPr>
            <a:r>
              <a:rPr lang="en-GB" sz="2000" u="sng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Study </a:t>
            </a:r>
            <a:r>
              <a:rPr lang="en-GB" sz="2000" u="sng" dirty="0">
                <a:solidFill>
                  <a:schemeClr val="bg1"/>
                </a:solidFill>
                <a:latin typeface="Century Gothic" panose="020B0502020202020204" pitchFamily="34" charset="0"/>
              </a:rPr>
              <a:t>on educational rights for talented and elite </a:t>
            </a:r>
            <a:r>
              <a:rPr lang="en-GB" sz="2000" u="sng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athlets</a:t>
            </a:r>
            <a:r>
              <a:rPr lang="sk-SK" sz="2000" u="sng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:</a:t>
            </a:r>
          </a:p>
          <a:p>
            <a:pPr lvl="0"/>
            <a:endParaRPr lang="sk-SK" sz="2000" dirty="0" smtClean="0"/>
          </a:p>
          <a:p>
            <a:pPr marL="457200" lvl="0" indent="-457200">
              <a:buAutoNum type="arabicPeriod"/>
            </a:pP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Elaborate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national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conceptual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strategic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document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in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order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to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ensure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dual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career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young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talented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athletes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</a:p>
          <a:p>
            <a:pPr lvl="0"/>
            <a:endParaRPr lang="sk-SK" sz="20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/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2.  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Amend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existing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legislation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with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aim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to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allow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for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	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development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	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dual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career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athletes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by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means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 	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supporting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measures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but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also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by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removing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barriers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with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	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regard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to study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prolonging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professional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preparation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or 	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other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handicaps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in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relation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to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athletes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  <a:endParaRPr lang="sk-SK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457200" indent="-457200">
              <a:buAutoNum type="alphaUcPeriod"/>
            </a:pPr>
            <a:endParaRPr lang="en-GB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it-IT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it-IT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it-IT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309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067577" y="359475"/>
            <a:ext cx="4056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Work Package 2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736367" y="1713987"/>
            <a:ext cx="829741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WP2.3 </a:t>
            </a:r>
            <a:r>
              <a:rPr lang="en-GB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- Policy proposals on DC in sport:</a:t>
            </a:r>
          </a:p>
          <a:p>
            <a:endParaRPr lang="en-GB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B.</a:t>
            </a:r>
            <a:r>
              <a:rPr lang="en-GB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GB" sz="2000" u="sng" dirty="0">
                <a:solidFill>
                  <a:schemeClr val="bg1"/>
                </a:solidFill>
                <a:latin typeface="Century Gothic" panose="020B0502020202020204" pitchFamily="34" charset="0"/>
              </a:rPr>
              <a:t>Study on the process of career selection by former </a:t>
            </a:r>
            <a:r>
              <a:rPr lang="en-GB" sz="2000" u="sng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athletes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:</a:t>
            </a:r>
            <a:endParaRPr lang="en-GB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sk-SK" sz="20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457200" lvl="0" indent="-457200">
              <a:buAutoNum type="arabicPeriod"/>
            </a:pP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Elaborate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and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accredit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Course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Counselling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for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DC 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	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within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framework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further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education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athletes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 	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Universities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sport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unions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sport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academies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and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	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National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Sports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Centre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should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be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operators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</a:p>
          <a:p>
            <a:pPr marL="457200" lvl="0" indent="-457200">
              <a:buAutoNum type="arabicPeriod"/>
            </a:pPr>
            <a:endParaRPr lang="sk-SK" sz="20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/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2.  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Implement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into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Act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on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Higher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Education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Statute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	State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Representative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which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would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allow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for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 more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simple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	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access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to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professional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qualification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by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recognizing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sport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	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experience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elite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athletes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  <a:endParaRPr lang="sk-SK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sk-SK" sz="20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it-IT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it-IT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it-IT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099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067577" y="359475"/>
            <a:ext cx="4056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Work Package 2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736367" y="1713987"/>
            <a:ext cx="829741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WP2.3 </a:t>
            </a:r>
            <a:r>
              <a:rPr lang="en-GB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- Policy proposals on DC in sport:</a:t>
            </a:r>
          </a:p>
          <a:p>
            <a:endParaRPr lang="en-GB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/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3.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Incorporate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ADECCO Slovakia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into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professional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guaranteeing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	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over-roofing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job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consultancy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professional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consulting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	and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placement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athlete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on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job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market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  <a:endParaRPr lang="sk-SK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sk-SK" sz="2000" b="1" dirty="0">
                <a:solidFill>
                  <a:schemeClr val="bg1"/>
                </a:solidFill>
              </a:rPr>
              <a:t> </a:t>
            </a:r>
            <a:endParaRPr lang="sk-SK" sz="2000" dirty="0">
              <a:solidFill>
                <a:schemeClr val="bg1"/>
              </a:solidFill>
            </a:endParaRPr>
          </a:p>
          <a:p>
            <a:endParaRPr lang="it-IT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it-IT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it-IT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099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067577" y="246586"/>
            <a:ext cx="4056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Work Package 2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162756" y="957632"/>
            <a:ext cx="93472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WP2.3 </a:t>
            </a:r>
            <a:r>
              <a:rPr lang="en-GB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- Policy proposals on DC in sport:</a:t>
            </a:r>
          </a:p>
          <a:p>
            <a:endParaRPr lang="en-GB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sk-SK" sz="2000" u="sng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Health</a:t>
            </a:r>
            <a:r>
              <a:rPr lang="sk-SK" sz="2000" u="sng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department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:</a:t>
            </a:r>
          </a:p>
          <a:p>
            <a:endParaRPr lang="sk-SK" sz="2000" dirty="0" smtClean="0"/>
          </a:p>
          <a:p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Ensure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that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public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healh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bodies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and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private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insurance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providers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offer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complementary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insurance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protection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in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relation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to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injuries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and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health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damages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to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working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athletes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and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retired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athletes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  <a:endParaRPr lang="it-IT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it-IT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sk-SK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Professional </a:t>
            </a:r>
            <a:r>
              <a:rPr lang="sk-SK" sz="200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athletes</a:t>
            </a:r>
            <a:r>
              <a:rPr lang="sk-SK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should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have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a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possibility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to </a:t>
            </a:r>
            <a:r>
              <a:rPr lang="sk-SK" sz="200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prepay</a:t>
            </a:r>
            <a:r>
              <a:rPr lang="sk-SK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pension</a:t>
            </a:r>
            <a:r>
              <a:rPr lang="sk-SK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programmes</a:t>
            </a:r>
            <a:r>
              <a:rPr lang="sk-SK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with</a:t>
            </a:r>
            <a:r>
              <a:rPr lang="sk-SK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tax</a:t>
            </a:r>
            <a:r>
              <a:rPr lang="sk-SK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adjustment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and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later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after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termination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their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sport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career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use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finances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for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educational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programmes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or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busines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start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  <a:b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endParaRPr lang="sk-SK" sz="20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Government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should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create</a:t>
            </a:r>
            <a:r>
              <a:rPr lang="sk-SK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scheme</a:t>
            </a:r>
            <a:r>
              <a:rPr lang="sk-SK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financing</a:t>
            </a:r>
            <a:r>
              <a:rPr lang="sk-SK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social</a:t>
            </a:r>
            <a:r>
              <a:rPr lang="sk-SK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provision</a:t>
            </a:r>
            <a:r>
              <a:rPr lang="sk-SK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and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retirement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already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during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sport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career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athletes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which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would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compensate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for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the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years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spent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during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sport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career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when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athletes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did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not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get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any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pension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allowances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 </a:t>
            </a:r>
            <a:endParaRPr lang="sk-SK" sz="2000" dirty="0">
              <a:latin typeface="Century Gothic" panose="020B0502020202020204" pitchFamily="34" charset="0"/>
            </a:endParaRPr>
          </a:p>
          <a:p>
            <a:endParaRPr lang="it-IT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423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067577" y="359475"/>
            <a:ext cx="4056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Work Package 2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162756" y="1115676"/>
            <a:ext cx="9347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WP2.3 </a:t>
            </a:r>
            <a:r>
              <a:rPr lang="en-GB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- Policy proposals on DC in sport:</a:t>
            </a:r>
          </a:p>
          <a:p>
            <a:endParaRPr lang="en-GB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sk-SK" sz="2000" u="sng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Department </a:t>
            </a:r>
            <a:r>
              <a:rPr lang="sk-SK" sz="2000" u="sng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</a:t>
            </a:r>
            <a:r>
              <a:rPr lang="sk-SK" sz="2000" u="sng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u="sng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Labour</a:t>
            </a:r>
            <a:r>
              <a:rPr lang="sk-SK" sz="2000" u="sng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and </a:t>
            </a:r>
            <a:r>
              <a:rPr lang="sk-SK" sz="2000" u="sng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Social</a:t>
            </a:r>
            <a:r>
              <a:rPr lang="sk-SK" sz="2000" u="sng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u="sng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Affairs</a:t>
            </a:r>
            <a:r>
              <a:rPr lang="sk-SK" sz="2000" u="sng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:</a:t>
            </a:r>
          </a:p>
          <a:p>
            <a:endParaRPr lang="sk-SK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Employers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are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not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willing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to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meet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their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employees-athletes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requirements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concerning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DC (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combination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job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and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sport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)</a:t>
            </a:r>
          </a:p>
          <a:p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Athletes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offer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benefits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to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their</a:t>
            </a:r>
            <a:r>
              <a:rPr lang="sk-SK" sz="2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employers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: 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striking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features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and soft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skills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attitudes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resolution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endurance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discipline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adaptation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and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ability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to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overcome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obstacles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etc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  <a:r>
              <a:rPr lang="en-GB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 </a:t>
            </a:r>
            <a:endParaRPr lang="sk-SK" sz="20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sk-SK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sk-SK" sz="2000" u="sng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Proposition</a:t>
            </a:r>
            <a:r>
              <a:rPr lang="sk-SK" sz="2000" u="sng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: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provide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athletes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with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consultancy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in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starting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their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business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offer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them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simple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access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to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qualification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in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sport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based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on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their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experience</a:t>
            </a:r>
            <a:r>
              <a:rPr lang="sk-SK" sz="2000" dirty="0" smtClean="0"/>
              <a:t> </a:t>
            </a:r>
          </a:p>
          <a:p>
            <a:endParaRPr lang="sk-SK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it-IT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786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067577" y="359475"/>
            <a:ext cx="4056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Work Package 2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027289" y="1115676"/>
            <a:ext cx="974231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WP2.3 </a:t>
            </a:r>
            <a:r>
              <a:rPr lang="en-GB" sz="2400" dirty="0">
                <a:solidFill>
                  <a:schemeClr val="bg1"/>
                </a:solidFill>
                <a:latin typeface="Century Gothic" panose="020B0502020202020204" pitchFamily="34" charset="0"/>
              </a:rPr>
              <a:t>- Policy proposals on DC in sport:</a:t>
            </a:r>
          </a:p>
          <a:p>
            <a:endParaRPr lang="en-GB" sz="24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sk-SK" sz="2000" u="sng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Department </a:t>
            </a:r>
            <a:r>
              <a:rPr lang="sk-SK" sz="2000" u="sng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</a:t>
            </a:r>
            <a:r>
              <a:rPr lang="sk-SK" sz="2000" u="sng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u="sng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Labour</a:t>
            </a:r>
            <a:r>
              <a:rPr lang="sk-SK" sz="2000" u="sng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and </a:t>
            </a:r>
            <a:r>
              <a:rPr lang="sk-SK" sz="2000" u="sng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Social</a:t>
            </a:r>
            <a:r>
              <a:rPr lang="sk-SK" sz="2000" u="sng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u="sng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Affairs</a:t>
            </a:r>
            <a:r>
              <a:rPr lang="sk-SK" sz="2000" u="sng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:</a:t>
            </a:r>
          </a:p>
          <a:p>
            <a:endParaRPr lang="sk-SK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Coaches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handicapped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athletes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often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work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part-time</a:t>
            </a:r>
            <a:endParaRPr lang="sk-SK" sz="20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sk-SK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sk-SK" sz="2000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Proposition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: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Ensure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specific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measures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in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emploeyrs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(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financial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compensations</a:t>
            </a:r>
            <a:r>
              <a:rPr lang="sk-SK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during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international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competitions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camps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etc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.)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as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part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of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an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agreement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on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collective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bargaining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for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professional</a:t>
            </a:r>
            <a:r>
              <a:rPr lang="sk-SK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k-SK" sz="2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coaches</a:t>
            </a:r>
            <a:endParaRPr lang="sk-SK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sk-SK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it-IT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515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4249</TotalTime>
  <Words>509</Words>
  <Application>Microsoft Office PowerPoint</Application>
  <PresentationFormat>Vlastná</PresentationFormat>
  <Paragraphs>94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Tema di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Eleonora Reverberi</dc:creator>
  <cp:lastModifiedBy>jsimonek</cp:lastModifiedBy>
  <cp:revision>23</cp:revision>
  <dcterms:created xsi:type="dcterms:W3CDTF">2016-06-08T15:10:44Z</dcterms:created>
  <dcterms:modified xsi:type="dcterms:W3CDTF">2017-03-21T10:03:27Z</dcterms:modified>
</cp:coreProperties>
</file>